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D4D5E6C-4447-4ABA-96C0-E3448D937F8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avi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3008313" cy="1162050"/>
          </a:xfrm>
        </p:spPr>
        <p:txBody>
          <a:bodyPr/>
          <a:lstStyle/>
          <a:p>
            <a:r>
              <a:rPr lang="en-US" dirty="0" smtClean="0"/>
              <a:t>Project Whirligig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34" name="Picture 10" descr="C:\Users\tylermay14\Desktop\giphy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81400"/>
            <a:ext cx="5664623" cy="31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074" y="3886200"/>
            <a:ext cx="3008313" cy="2438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Detection/Tracking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Frame/Multi 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NetLogo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1819275" cy="256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 descr="H:\git\ProjectWhirligig\Jared\Blog pictures\Day 10 accuarcy tracke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1" t="15986" r="13772" b="11118"/>
          <a:stretch/>
        </p:blipFill>
        <p:spPr bwMode="auto">
          <a:xfrm>
            <a:off x="6248400" y="685800"/>
            <a:ext cx="2743200" cy="277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://4.bp.blogspot.com/-4RNhUaQ2zT8/WUGnbDcImqI/AAAAAAAACu4/p9cG9zULPf4abWwbLHmuEm6pusI_msppwCK4BGAYYCw/s1600/bug%2Btrac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"/>
          <a:stretch/>
        </p:blipFill>
        <p:spPr bwMode="auto">
          <a:xfrm>
            <a:off x="3232484" y="685800"/>
            <a:ext cx="2959309" cy="27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3989" y="32412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Filtering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599" y="31191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Filtering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7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Whirligig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Computer simulation using </a:t>
            </a:r>
            <a:r>
              <a:rPr lang="en-US"/>
              <a:t>N</a:t>
            </a:r>
            <a:r>
              <a:rPr lang="en-US" smtClean="0"/>
              <a:t>etLogo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Artificial Neural Networks</a:t>
            </a:r>
            <a:endParaRPr lang="en-US" dirty="0"/>
          </a:p>
        </p:txBody>
      </p:sp>
      <p:pic>
        <p:nvPicPr>
          <p:cNvPr id="1030" name="Picture 6" descr="https://3.bp.blogspot.com/-T-Hd_N8bg00/WUQGxKj06aI/AAAAAAAAH94/hZO61NtfS90vjckn8VBAsMVeMid6bbR1QCLcBGAs/s320/mnist%2B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7599"/>
            <a:ext cx="2658666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3.bp.blogspot.com/-57sAfjorsX0/WUGj4YAFHJI/AAAAAAAAH84/dtHSbbjySJUdA5vbCjUfZd6ttRD1xknogCLcBGAs/s1600/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657599"/>
            <a:ext cx="2970852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arge1_cut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32329" y="838200"/>
            <a:ext cx="3251200" cy="2438400"/>
          </a:xfrm>
          <a:prstGeom prst="rect">
            <a:avLst/>
          </a:prstGeom>
        </p:spPr>
      </p:pic>
      <p:pic>
        <p:nvPicPr>
          <p:cNvPr id="6" name="model.avi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6600" y="838200"/>
            <a:ext cx="2332038" cy="2332038"/>
          </a:xfrm>
        </p:spPr>
      </p:pic>
    </p:spTree>
    <p:extLst>
      <p:ext uri="{BB962C8B-B14F-4D97-AF65-F5344CB8AC3E}">
        <p14:creationId xmlns:p14="http://schemas.microsoft.com/office/powerpoint/2010/main" val="92957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499</TotalTime>
  <Words>27</Words>
  <Application>Microsoft Office PowerPoint</Application>
  <PresentationFormat>On-screen Show (4:3)</PresentationFormat>
  <Paragraphs>20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Clarity</vt:lpstr>
      <vt:lpstr>Project Whirligig  </vt:lpstr>
      <vt:lpstr>Project Whirligig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May, Tyler J</dc:creator>
  <cp:lastModifiedBy>May, Tyler J</cp:lastModifiedBy>
  <cp:revision>12</cp:revision>
  <dcterms:created xsi:type="dcterms:W3CDTF">2017-06-30T15:20:46Z</dcterms:created>
  <dcterms:modified xsi:type="dcterms:W3CDTF">2017-07-05T20:20:13Z</dcterms:modified>
</cp:coreProperties>
</file>